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7C3"/>
    <a:srgbClr val="85B7C4"/>
    <a:srgbClr val="F5F3EF"/>
    <a:srgbClr val="EDE9E0"/>
    <a:srgbClr val="7AA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1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75572" y="2089331"/>
            <a:ext cx="9068586" cy="2124058"/>
          </a:xfrm>
        </p:spPr>
        <p:txBody>
          <a:bodyPr/>
          <a:lstStyle/>
          <a:p>
            <a:r>
              <a:rPr lang="he-IL" sz="7000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עבודה </a:t>
            </a:r>
            <a:r>
              <a:rPr lang="he-IL" sz="7000" dirty="0">
                <a:latin typeface="Almoni DL AAA" panose="020B0500000000020004" pitchFamily="34" charset="-79"/>
                <a:cs typeface="Almoni DL AAA" panose="020B0500000000020004" pitchFamily="34" charset="-79"/>
              </a:rPr>
              <a:t>סוציאלית בתחום המוגבלות בימי הקורונה</a:t>
            </a:r>
            <a:r>
              <a:rPr lang="he-IL" sz="6600" dirty="0"/>
              <a:t> </a:t>
            </a:r>
            <a:endParaRPr lang="he-IL" sz="7000" dirty="0">
              <a:latin typeface="Almoni DL AAA" panose="020B0500000000020004" pitchFamily="34" charset="-79"/>
              <a:cs typeface="Almoni DL AAA" panose="020B0500000000020004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335690" y="4217837"/>
            <a:ext cx="5580424" cy="625135"/>
          </a:xfrm>
          <a:solidFill>
            <a:srgbClr val="7AACB8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3200" dirty="0" smtClean="0">
                <a:solidFill>
                  <a:srgbClr val="F5F3EF"/>
                </a:solidFill>
                <a:latin typeface="Almoni DL AAA" panose="020B0500000000020004" pitchFamily="34" charset="-79"/>
                <a:cs typeface="Almoni DL AAA" panose="020B0500000000020004" pitchFamily="34" charset="-79"/>
              </a:rPr>
              <a:t>יום </a:t>
            </a:r>
            <a:r>
              <a:rPr lang="he-IL" sz="3200" dirty="0" smtClean="0">
                <a:solidFill>
                  <a:srgbClr val="F5F3EF"/>
                </a:solidFill>
                <a:latin typeface="Almoni DL AAA" panose="020B0500000000020004" pitchFamily="34" charset="-79"/>
                <a:cs typeface="Almoni DL AAA" panose="020B0500000000020004" pitchFamily="34" charset="-79"/>
              </a:rPr>
              <a:t>רביעי</a:t>
            </a:r>
            <a:r>
              <a:rPr lang="he-IL" sz="3200" smtClean="0">
                <a:solidFill>
                  <a:srgbClr val="F5F3EF"/>
                </a:solidFill>
                <a:latin typeface="Almoni DL AAA" panose="020B0500000000020004" pitchFamily="34" charset="-79"/>
                <a:cs typeface="Almoni DL AAA" panose="020B0500000000020004" pitchFamily="34" charset="-79"/>
              </a:rPr>
              <a:t>, 6.5.2020</a:t>
            </a:r>
            <a:r>
              <a:rPr lang="he-IL" sz="3200" dirty="0" smtClean="0">
                <a:solidFill>
                  <a:srgbClr val="F5F3EF"/>
                </a:solidFill>
                <a:latin typeface="Almoni DL AAA" panose="020B0500000000020004" pitchFamily="34" charset="-79"/>
                <a:cs typeface="Almoni DL AAA" panose="020B0500000000020004" pitchFamily="34" charset="-79"/>
              </a:rPr>
              <a:t>, בשעה 20:30</a:t>
            </a:r>
            <a:endParaRPr lang="he-IL" sz="3200" dirty="0">
              <a:solidFill>
                <a:srgbClr val="F5F3EF"/>
              </a:solidFill>
              <a:latin typeface="Almoni DL AAA" panose="020B0500000000020004" pitchFamily="34" charset="-79"/>
              <a:cs typeface="Almoni DL AAA" panose="020B0500000000020004" pitchFamily="34" charset="-79"/>
            </a:endParaRPr>
          </a:p>
        </p:txBody>
      </p:sp>
      <p:sp>
        <p:nvSpPr>
          <p:cNvPr id="4" name="כותרת משנה 2"/>
          <p:cNvSpPr txBox="1">
            <a:spLocks/>
          </p:cNvSpPr>
          <p:nvPr/>
        </p:nvSpPr>
        <p:spPr>
          <a:xfrm>
            <a:off x="5335930" y="1313623"/>
            <a:ext cx="1579944" cy="503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800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ובינר עו"ס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221" y="1459748"/>
            <a:ext cx="853637" cy="853637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791" y="1520330"/>
            <a:ext cx="658990" cy="658990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87" y="1287246"/>
            <a:ext cx="914137" cy="1026248"/>
          </a:xfrm>
          <a:prstGeom prst="rect">
            <a:avLst/>
          </a:prstGeom>
        </p:spPr>
      </p:pic>
      <p:sp>
        <p:nvSpPr>
          <p:cNvPr id="9" name="מלבן 8"/>
          <p:cNvSpPr/>
          <p:nvPr/>
        </p:nvSpPr>
        <p:spPr>
          <a:xfrm>
            <a:off x="4159531" y="4926156"/>
            <a:ext cx="39006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400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מרצים: עו"ס הדס גלילי ואורן הלמן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00059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סבון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TM03457510[[fn=סבון]]</Template>
  <TotalTime>203</TotalTime>
  <Words>22</Words>
  <Application>Microsoft Office PowerPoint</Application>
  <PresentationFormat>מסך רחב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Almoni DL AAA</vt:lpstr>
      <vt:lpstr>Century Gothic</vt:lpstr>
      <vt:lpstr>Garamond</vt:lpstr>
      <vt:lpstr>Gisha</vt:lpstr>
      <vt:lpstr>סבון</vt:lpstr>
      <vt:lpstr>עבודה סוציאלית בתחום המוגבלות בימי הקורונה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"קרוב גם מרחוק- תקשורת עם בני נוער בימי הקורונה"</dc:title>
  <dc:creator>סיון לוי</dc:creator>
  <cp:lastModifiedBy>סיון לוי</cp:lastModifiedBy>
  <cp:revision>13</cp:revision>
  <dcterms:created xsi:type="dcterms:W3CDTF">2020-04-02T08:58:31Z</dcterms:created>
  <dcterms:modified xsi:type="dcterms:W3CDTF">2020-04-30T05:55:22Z</dcterms:modified>
</cp:coreProperties>
</file>